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E126-371F-4C08-9247-1C71A67BC3F2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281A-3B08-4994-BC2C-58B07918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3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9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0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1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9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2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E126-371F-4C08-9247-1C71A67BC3F2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281A-3B08-4994-BC2C-58B07918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Стратегические приоритеты развития региональной методической службы 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334013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Матаржук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Евгения Владимировна,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81026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</a:t>
            </a:r>
            <a:r>
              <a:rPr lang="ru-RU" sz="213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ачальник</a:t>
            </a: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управления общего образования министерства образования и науки Хабаровского края</a:t>
            </a:r>
            <a:endParaRPr lang="ru-RU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66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1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приоритеты  развития региональной  методической службы</dc:title>
  <dc:creator>Секретарь</dc:creator>
  <cp:lastModifiedBy>Юлия Николаевна Алексеева</cp:lastModifiedBy>
  <cp:revision>3</cp:revision>
  <dcterms:created xsi:type="dcterms:W3CDTF">2022-06-28T23:22:16Z</dcterms:created>
  <dcterms:modified xsi:type="dcterms:W3CDTF">2022-07-28T02:04:29Z</dcterms:modified>
</cp:coreProperties>
</file>